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1pPr>
    <a:lvl2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2pPr>
    <a:lvl3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3pPr>
    <a:lvl4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4pPr>
    <a:lvl5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5pPr>
    <a:lvl6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6pPr>
    <a:lvl7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7pPr>
    <a:lvl8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8pPr>
    <a:lvl9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0DEEF"/>
          </a:solidFill>
        </a:fill>
      </a:tcStyle>
    </a:wholeTbl>
    <a:band2H>
      <a:tcTxStyle b="def" i="def"/>
      <a:tcStyle>
        <a:tcBdr/>
        <a:fill>
          <a:solidFill>
            <a:srgbClr val="E9EFF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 b="def" i="def"/>
      <a:tcStyle>
        <a:tcBdr/>
        <a:fill>
          <a:solidFill>
            <a:srgbClr val="F0F0F0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 b="def" i="def"/>
      <a:tcStyle>
        <a:tcBdr/>
        <a:fill>
          <a:solidFill>
            <a:srgbClr val="EBF1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0" name="Shape 110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Arial"/>
      </a:defRPr>
    </a:lvl1pPr>
    <a:lvl2pPr indent="228600" latinLnBrk="0">
      <a:defRPr sz="1200">
        <a:latin typeface="+mn-lt"/>
        <a:ea typeface="+mn-ea"/>
        <a:cs typeface="+mn-cs"/>
        <a:sym typeface="Arial"/>
      </a:defRPr>
    </a:lvl2pPr>
    <a:lvl3pPr indent="457200" latinLnBrk="0">
      <a:defRPr sz="1200">
        <a:latin typeface="+mn-lt"/>
        <a:ea typeface="+mn-ea"/>
        <a:cs typeface="+mn-cs"/>
        <a:sym typeface="Arial"/>
      </a:defRPr>
    </a:lvl3pPr>
    <a:lvl4pPr indent="685800" latinLnBrk="0">
      <a:defRPr sz="1200">
        <a:latin typeface="+mn-lt"/>
        <a:ea typeface="+mn-ea"/>
        <a:cs typeface="+mn-cs"/>
        <a:sym typeface="Arial"/>
      </a:defRPr>
    </a:lvl4pPr>
    <a:lvl5pPr indent="914400" latinLnBrk="0">
      <a:defRPr sz="1200">
        <a:latin typeface="+mn-lt"/>
        <a:ea typeface="+mn-ea"/>
        <a:cs typeface="+mn-cs"/>
        <a:sym typeface="Arial"/>
      </a:defRPr>
    </a:lvl5pPr>
    <a:lvl6pPr indent="1143000" latinLnBrk="0">
      <a:defRPr sz="1200">
        <a:latin typeface="+mn-lt"/>
        <a:ea typeface="+mn-ea"/>
        <a:cs typeface="+mn-cs"/>
        <a:sym typeface="Arial"/>
      </a:defRPr>
    </a:lvl6pPr>
    <a:lvl7pPr indent="1371600" latinLnBrk="0">
      <a:defRPr sz="1200">
        <a:latin typeface="+mn-lt"/>
        <a:ea typeface="+mn-ea"/>
        <a:cs typeface="+mn-cs"/>
        <a:sym typeface="Arial"/>
      </a:defRPr>
    </a:lvl7pPr>
    <a:lvl8pPr indent="1600200" latinLnBrk="0">
      <a:defRPr sz="1200">
        <a:latin typeface="+mn-lt"/>
        <a:ea typeface="+mn-ea"/>
        <a:cs typeface="+mn-cs"/>
        <a:sym typeface="Arial"/>
      </a:defRPr>
    </a:lvl8pPr>
    <a:lvl9pPr indent="1828800" latinLnBrk="0">
      <a:defRPr sz="1200">
        <a:latin typeface="+mn-lt"/>
        <a:ea typeface="+mn-ea"/>
        <a:cs typeface="+mn-cs"/>
        <a:sym typeface="Arial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1524000" y="3602037"/>
            <a:ext cx="9144000" cy="1655766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0" algn="ctr">
              <a:buSzTx/>
              <a:buFontTx/>
              <a:buNone/>
              <a:defRPr sz="2400"/>
            </a:lvl2pPr>
            <a:lvl3pPr marL="0" indent="0" algn="ctr">
              <a:buSzTx/>
              <a:buFontTx/>
              <a:buNone/>
              <a:defRPr sz="2400"/>
            </a:lvl3pPr>
            <a:lvl4pPr marL="0" indent="0" algn="ctr">
              <a:buSzTx/>
              <a:buFontTx/>
              <a:buNone/>
              <a:defRPr sz="2400"/>
            </a:lvl4pPr>
            <a:lvl5pPr marL="0" indent="0" algn="ctr">
              <a:buSzTx/>
              <a:buFontTx/>
              <a:buNone/>
              <a:defRPr sz="2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93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itle Text"/>
          <p:cNvSpPr txBox="1"/>
          <p:nvPr>
            <p:ph type="title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02" name="Body Level One…"/>
          <p:cNvSpPr txBox="1"/>
          <p:nvPr>
            <p:ph type="body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1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Text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30" name="Body Level One…"/>
          <p:cNvSpPr txBox="1"/>
          <p:nvPr>
            <p:ph type="body" sz="quarter" idx="1"/>
          </p:nvPr>
        </p:nvSpPr>
        <p:spPr>
          <a:xfrm>
            <a:off x="831850" y="4589462"/>
            <a:ext cx="10515600" cy="1500191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1pPr>
            <a:lvl2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2pPr>
            <a:lvl3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3pPr>
            <a:lvl4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4pPr>
            <a:lvl5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9" name="Body Level One…"/>
          <p:cNvSpPr txBox="1"/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 txBox="1"/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8" name="Body Level One…"/>
          <p:cNvSpPr txBox="1"/>
          <p:nvPr>
            <p:ph type="body" sz="quarter" idx="1"/>
          </p:nvPr>
        </p:nvSpPr>
        <p:spPr>
          <a:xfrm>
            <a:off x="839787" y="1681163"/>
            <a:ext cx="5157790" cy="823916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b="1" sz="2400"/>
            </a:lvl1pPr>
            <a:lvl2pPr marL="0" indent="0">
              <a:buSzTx/>
              <a:buFontTx/>
              <a:buNone/>
              <a:defRPr b="1" sz="2400"/>
            </a:lvl2pPr>
            <a:lvl3pPr marL="0" indent="0">
              <a:buSzTx/>
              <a:buFontTx/>
              <a:buNone/>
              <a:defRPr b="1" sz="2400"/>
            </a:lvl3pPr>
            <a:lvl4pPr marL="0" indent="0">
              <a:buSzTx/>
              <a:buFontTx/>
              <a:buNone/>
              <a:defRPr b="1" sz="2400"/>
            </a:lvl4pPr>
            <a:lvl5pPr marL="0" indent="0">
              <a:buSzTx/>
              <a:buFontTx/>
              <a:buNone/>
              <a:defRPr b="1" sz="2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9" name="Shape 49"/>
          <p:cNvSpPr/>
          <p:nvPr>
            <p:ph type="body" sz="quarter" idx="13"/>
          </p:nvPr>
        </p:nvSpPr>
        <p:spPr>
          <a:xfrm>
            <a:off x="6172200" y="1681163"/>
            <a:ext cx="5183188" cy="823914"/>
          </a:xfrm>
          <a:prstGeom prst="rect">
            <a:avLst/>
          </a:prstGeom>
        </p:spPr>
        <p:txBody>
          <a:bodyPr anchor="b"/>
          <a:lstStyle/>
          <a:p>
            <a:pPr/>
          </a:p>
        </p:txBody>
      </p:sp>
      <p:sp>
        <p:nvSpPr>
          <p:cNvPr id="5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itle Text"/>
          <p:cNvSpPr txBox="1"/>
          <p:nvPr>
            <p:ph type="title"/>
          </p:nvPr>
        </p:nvSpPr>
        <p:spPr>
          <a:xfrm>
            <a:off x="839787" y="457200"/>
            <a:ext cx="3932240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/>
            <a:r>
              <a:t>Title Text</a:t>
            </a:r>
          </a:p>
        </p:txBody>
      </p:sp>
      <p:sp>
        <p:nvSpPr>
          <p:cNvPr id="73" name="Body Level One…"/>
          <p:cNvSpPr txBox="1"/>
          <p:nvPr>
            <p:ph type="body" sz="half" idx="1"/>
          </p:nvPr>
        </p:nvSpPr>
        <p:spPr>
          <a:xfrm>
            <a:off x="5183187" y="987425"/>
            <a:ext cx="6172204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" name="Shape 74"/>
          <p:cNvSpPr/>
          <p:nvPr>
            <p:ph type="body" sz="quarter" idx="13"/>
          </p:nvPr>
        </p:nvSpPr>
        <p:spPr>
          <a:xfrm>
            <a:off x="839787" y="2057400"/>
            <a:ext cx="3932238" cy="3811588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le Text"/>
          <p:cNvSpPr txBox="1"/>
          <p:nvPr>
            <p:ph type="title"/>
          </p:nvPr>
        </p:nvSpPr>
        <p:spPr>
          <a:xfrm>
            <a:off x="839787" y="457200"/>
            <a:ext cx="3932240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/>
            <a:r>
              <a:t>Title Text</a:t>
            </a:r>
          </a:p>
        </p:txBody>
      </p:sp>
      <p:sp>
        <p:nvSpPr>
          <p:cNvPr id="83" name="Shape 83"/>
          <p:cNvSpPr/>
          <p:nvPr>
            <p:ph type="pic" sz="half" idx="13"/>
          </p:nvPr>
        </p:nvSpPr>
        <p:spPr>
          <a:xfrm>
            <a:off x="5183187" y="987425"/>
            <a:ext cx="6172204" cy="487362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84" name="Body Level One…"/>
          <p:cNvSpPr txBox="1"/>
          <p:nvPr>
            <p:ph type="body" sz="quarter" idx="1"/>
          </p:nvPr>
        </p:nvSpPr>
        <p:spPr>
          <a:xfrm>
            <a:off x="839787" y="2057400"/>
            <a:ext cx="3932240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0">
              <a:buSzTx/>
              <a:buFontTx/>
              <a:buNone/>
              <a:defRPr sz="1600"/>
            </a:lvl2pPr>
            <a:lvl3pPr marL="0" indent="0">
              <a:buSzTx/>
              <a:buFontTx/>
              <a:buNone/>
              <a:defRPr sz="1600"/>
            </a:lvl3pPr>
            <a:lvl4pPr marL="0" indent="0">
              <a:buSzTx/>
              <a:buFontTx/>
              <a:buNone/>
              <a:defRPr sz="1600"/>
            </a:lvl4pPr>
            <a:lvl5pPr marL="0" indent="0">
              <a:buSzTx/>
              <a:buFontTx/>
              <a:buNone/>
              <a:defRPr sz="16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1080150" y="6406787"/>
            <a:ext cx="273652" cy="264251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2pPr>
      <a:lvl3pPr marL="1234438" marR="0" indent="-320038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9pPr>
    </p:bodyStyle>
    <p:otherStyle>
      <a:lvl1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tif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tif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tif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tif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tif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tif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tif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tif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tif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tif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tif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tif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tif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22.tif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23.tif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.tif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tif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.tif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github.com/Microsoft/ChakraCore" TargetMode="External"/><Relationship Id="rId3" Type="http://schemas.openxmlformats.org/officeDocument/2006/relationships/image" Target="../media/image2.tif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27.tif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28.tif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29.tif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30.tif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.tif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.tif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.tif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34.tif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35.tif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36.tif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tif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37.tif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38.tif"/></Relationships>
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39.tif"/></Relationships>
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40.tif"/></Relationships>
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1.tif"/></Relationships>
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tif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tif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tif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tif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tif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 txBox="1"/>
          <p:nvPr>
            <p:ph type="ctrTitle"/>
          </p:nvPr>
        </p:nvSpPr>
        <p:spPr>
          <a:xfrm>
            <a:off x="684211" y="1871148"/>
            <a:ext cx="7215452" cy="1843011"/>
          </a:xfrm>
          <a:prstGeom prst="rect">
            <a:avLst/>
          </a:prstGeom>
        </p:spPr>
        <p:txBody>
          <a:bodyPr/>
          <a:lstStyle/>
          <a:p>
            <a:pPr algn="l">
              <a:defRPr sz="3600">
                <a:solidFill>
                  <a:srgbClr val="3B3838"/>
                </a:solidFill>
              </a:defRPr>
            </a:pPr>
            <a:r>
              <a:t>Dev-Pro Node.js</a:t>
            </a:r>
          </a:p>
          <a:p>
            <a:pPr algn="l">
              <a:defRPr sz="3600">
                <a:solidFill>
                  <a:srgbClr val="3B3838"/>
                </a:solidFill>
              </a:defRPr>
            </a:pPr>
            <a:r>
              <a:t>Advanced Flow</a:t>
            </a:r>
          </a:p>
        </p:txBody>
      </p:sp>
      <p:sp>
        <p:nvSpPr>
          <p:cNvPr id="113" name="Shape 113"/>
          <p:cNvSpPr txBox="1"/>
          <p:nvPr>
            <p:ph type="subTitle" sz="quarter" idx="1"/>
          </p:nvPr>
        </p:nvSpPr>
        <p:spPr>
          <a:xfrm>
            <a:off x="684212" y="4681847"/>
            <a:ext cx="4516438" cy="1190867"/>
          </a:xfrm>
          <a:prstGeom prst="rect">
            <a:avLst/>
          </a:prstGeom>
        </p:spPr>
        <p:txBody>
          <a:bodyPr/>
          <a:lstStyle>
            <a:lvl1pPr algn="l">
              <a:lnSpc>
                <a:spcPct val="160000"/>
              </a:lnSpc>
              <a:defRPr sz="1300">
                <a:solidFill>
                  <a:srgbClr val="767171"/>
                </a:solidFill>
              </a:defRPr>
            </a:lvl1pPr>
          </a:lstStyle>
          <a:p>
            <a:pPr/>
            <a:r>
              <a:t>Lesson 4. CLI. Global. Event Loop.</a:t>
            </a:r>
          </a:p>
        </p:txBody>
      </p:sp>
      <p:sp>
        <p:nvSpPr>
          <p:cNvPr id="114" name="Shape 114"/>
          <p:cNvSpPr/>
          <p:nvPr/>
        </p:nvSpPr>
        <p:spPr>
          <a:xfrm>
            <a:off x="811184" y="4025245"/>
            <a:ext cx="1451251" cy="4"/>
          </a:xfrm>
          <a:prstGeom prst="line">
            <a:avLst/>
          </a:prstGeom>
          <a:ln w="19050">
            <a:solidFill>
              <a:schemeClr val="accent3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115" name="image2.png" descr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50697" y="1287372"/>
            <a:ext cx="7122232" cy="43623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51"/>
          <p:cNvSpPr txBox="1"/>
          <p:nvPr>
            <p:ph type="subTitle" sz="quarter" idx="1"/>
          </p:nvPr>
        </p:nvSpPr>
        <p:spPr>
          <a:xfrm>
            <a:off x="1790252" y="6006603"/>
            <a:ext cx="8442674" cy="287495"/>
          </a:xfrm>
          <a:prstGeom prst="rect">
            <a:avLst/>
          </a:prstGeom>
        </p:spPr>
        <p:txBody>
          <a:bodyPr/>
          <a:lstStyle>
            <a:lvl1pPr>
              <a:lnSpc>
                <a:spcPct val="160000"/>
              </a:lnSpc>
              <a:defRPr sz="1300">
                <a:solidFill>
                  <a:srgbClr val="767171"/>
                </a:solidFill>
              </a:defRPr>
            </a:lvl1pPr>
          </a:lstStyle>
          <a:p>
            <a:pPr/>
            <a:r>
              <a:t>Heap Statistic</a:t>
            </a:r>
          </a:p>
        </p:txBody>
      </p:sp>
      <p:pic>
        <p:nvPicPr>
          <p:cNvPr id="143" name="image9.tif" descr="image9.t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94871" y="344092"/>
            <a:ext cx="7002258" cy="543560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55"/>
          <p:cNvSpPr txBox="1"/>
          <p:nvPr>
            <p:ph type="subTitle" sz="quarter" idx="1"/>
          </p:nvPr>
        </p:nvSpPr>
        <p:spPr>
          <a:xfrm>
            <a:off x="1790252" y="6006603"/>
            <a:ext cx="8442674" cy="287495"/>
          </a:xfrm>
          <a:prstGeom prst="rect">
            <a:avLst/>
          </a:prstGeom>
        </p:spPr>
        <p:txBody>
          <a:bodyPr/>
          <a:lstStyle>
            <a:lvl1pPr>
              <a:lnSpc>
                <a:spcPct val="160000"/>
              </a:lnSpc>
              <a:defRPr sz="1300">
                <a:solidFill>
                  <a:srgbClr val="767171"/>
                </a:solidFill>
              </a:defRPr>
            </a:lvl1pPr>
          </a:lstStyle>
          <a:p>
            <a:pPr/>
            <a:r>
              <a:t>Node itself</a:t>
            </a:r>
          </a:p>
        </p:txBody>
      </p:sp>
      <p:pic>
        <p:nvPicPr>
          <p:cNvPr id="146" name="image10.tif" descr="image10.t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08134" y="22213"/>
            <a:ext cx="7775734" cy="59837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59"/>
          <p:cNvSpPr txBox="1"/>
          <p:nvPr>
            <p:ph type="subTitle" sz="quarter" idx="1"/>
          </p:nvPr>
        </p:nvSpPr>
        <p:spPr>
          <a:xfrm>
            <a:off x="1790252" y="6006603"/>
            <a:ext cx="8442674" cy="287495"/>
          </a:xfrm>
          <a:prstGeom prst="rect">
            <a:avLst/>
          </a:prstGeom>
        </p:spPr>
        <p:txBody>
          <a:bodyPr/>
          <a:lstStyle>
            <a:lvl1pPr>
              <a:lnSpc>
                <a:spcPct val="160000"/>
              </a:lnSpc>
              <a:defRPr sz="1300">
                <a:solidFill>
                  <a:srgbClr val="767171"/>
                </a:solidFill>
              </a:defRPr>
            </a:lvl1pPr>
          </a:lstStyle>
          <a:p>
            <a:pPr/>
            <a:r>
              <a:t>c-ares, http-parser, and others</a:t>
            </a:r>
          </a:p>
        </p:txBody>
      </p:sp>
      <p:pic>
        <p:nvPicPr>
          <p:cNvPr id="149" name="image11.tif" descr="image11.t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058677"/>
            <a:ext cx="12192000" cy="474064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63"/>
          <p:cNvSpPr txBox="1"/>
          <p:nvPr>
            <p:ph type="subTitle" sz="quarter" idx="1"/>
          </p:nvPr>
        </p:nvSpPr>
        <p:spPr>
          <a:xfrm>
            <a:off x="1790252" y="6006603"/>
            <a:ext cx="8442674" cy="287495"/>
          </a:xfrm>
          <a:prstGeom prst="rect">
            <a:avLst/>
          </a:prstGeom>
        </p:spPr>
        <p:txBody>
          <a:bodyPr/>
          <a:lstStyle>
            <a:lvl1pPr>
              <a:lnSpc>
                <a:spcPct val="160000"/>
              </a:lnSpc>
              <a:defRPr sz="1300">
                <a:solidFill>
                  <a:srgbClr val="767171"/>
                </a:solidFill>
              </a:defRPr>
            </a:lvl1pPr>
          </a:lstStyle>
          <a:p>
            <a:pPr/>
            <a:r>
              <a:t>node CLI and REPL</a:t>
            </a:r>
          </a:p>
        </p:txBody>
      </p:sp>
      <p:pic>
        <p:nvPicPr>
          <p:cNvPr id="152" name="image12.tif" descr="image12.t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49861" y="80505"/>
            <a:ext cx="5892278" cy="585894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67"/>
          <p:cNvSpPr txBox="1"/>
          <p:nvPr>
            <p:ph type="subTitle" sz="quarter" idx="1"/>
          </p:nvPr>
        </p:nvSpPr>
        <p:spPr>
          <a:xfrm>
            <a:off x="1790252" y="6006603"/>
            <a:ext cx="8442674" cy="287495"/>
          </a:xfrm>
          <a:prstGeom prst="rect">
            <a:avLst/>
          </a:prstGeom>
        </p:spPr>
        <p:txBody>
          <a:bodyPr/>
          <a:lstStyle>
            <a:lvl1pPr>
              <a:lnSpc>
                <a:spcPct val="160000"/>
              </a:lnSpc>
              <a:defRPr sz="1300">
                <a:solidFill>
                  <a:srgbClr val="767171"/>
                </a:solidFill>
              </a:defRPr>
            </a:lvl1pPr>
          </a:lstStyle>
          <a:p>
            <a:pPr/>
            <a:r>
              <a:t>clear REPL</a:t>
            </a:r>
          </a:p>
        </p:txBody>
      </p:sp>
      <p:pic>
        <p:nvPicPr>
          <p:cNvPr id="155" name="image13.tif" descr="image13.t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9900" y="2184400"/>
            <a:ext cx="11252200" cy="2489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71"/>
          <p:cNvSpPr txBox="1"/>
          <p:nvPr>
            <p:ph type="subTitle" sz="quarter" idx="1"/>
          </p:nvPr>
        </p:nvSpPr>
        <p:spPr>
          <a:xfrm>
            <a:off x="1790252" y="6006603"/>
            <a:ext cx="8442674" cy="287495"/>
          </a:xfrm>
          <a:prstGeom prst="rect">
            <a:avLst/>
          </a:prstGeom>
        </p:spPr>
        <p:txBody>
          <a:bodyPr/>
          <a:lstStyle>
            <a:lvl1pPr>
              <a:lnSpc>
                <a:spcPct val="160000"/>
              </a:lnSpc>
              <a:defRPr sz="1300">
                <a:solidFill>
                  <a:srgbClr val="767171"/>
                </a:solidFill>
              </a:defRPr>
            </a:lvl1pPr>
          </a:lstStyle>
          <a:p>
            <a:pPr/>
            <a:r>
              <a:t>Autocomplete</a:t>
            </a:r>
          </a:p>
        </p:txBody>
      </p:sp>
      <p:pic>
        <p:nvPicPr>
          <p:cNvPr id="158" name="image14.tif" descr="image14.t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3325" y="102244"/>
            <a:ext cx="11725349" cy="584788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75"/>
          <p:cNvSpPr txBox="1"/>
          <p:nvPr>
            <p:ph type="subTitle" sz="quarter" idx="1"/>
          </p:nvPr>
        </p:nvSpPr>
        <p:spPr>
          <a:xfrm>
            <a:off x="1790252" y="6006603"/>
            <a:ext cx="8442674" cy="287495"/>
          </a:xfrm>
          <a:prstGeom prst="rect">
            <a:avLst/>
          </a:prstGeom>
        </p:spPr>
        <p:txBody>
          <a:bodyPr/>
          <a:lstStyle>
            <a:lvl1pPr>
              <a:lnSpc>
                <a:spcPct val="160000"/>
              </a:lnSpc>
              <a:defRPr sz="1300">
                <a:solidFill>
                  <a:srgbClr val="767171"/>
                </a:solidFill>
              </a:defRPr>
            </a:lvl1pPr>
          </a:lstStyle>
          <a:p>
            <a:pPr/>
            <a:r>
              <a:t>Helper</a:t>
            </a:r>
          </a:p>
        </p:txBody>
      </p:sp>
      <p:pic>
        <p:nvPicPr>
          <p:cNvPr id="161" name="image15.tif" descr="image15.t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30053" y="1830908"/>
            <a:ext cx="10531896" cy="31961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79"/>
          <p:cNvSpPr txBox="1"/>
          <p:nvPr>
            <p:ph type="subTitle" sz="quarter" idx="1"/>
          </p:nvPr>
        </p:nvSpPr>
        <p:spPr>
          <a:xfrm>
            <a:off x="1790252" y="6006603"/>
            <a:ext cx="8442674" cy="287495"/>
          </a:xfrm>
          <a:prstGeom prst="rect">
            <a:avLst/>
          </a:prstGeom>
        </p:spPr>
        <p:txBody>
          <a:bodyPr/>
          <a:lstStyle>
            <a:lvl1pPr>
              <a:lnSpc>
                <a:spcPct val="160000"/>
              </a:lnSpc>
              <a:defRPr sz="1300">
                <a:solidFill>
                  <a:srgbClr val="767171"/>
                </a:solidFill>
              </a:defRPr>
            </a:lvl1pPr>
          </a:lstStyle>
          <a:p>
            <a:pPr/>
            <a:r>
              <a:t>Helper</a:t>
            </a:r>
          </a:p>
        </p:txBody>
      </p:sp>
      <p:pic>
        <p:nvPicPr>
          <p:cNvPr id="164" name="image16.tif" descr="image16.t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88307" y="52120"/>
            <a:ext cx="5415388" cy="58607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83"/>
          <p:cNvSpPr txBox="1"/>
          <p:nvPr>
            <p:ph type="subTitle" sz="quarter" idx="1"/>
          </p:nvPr>
        </p:nvSpPr>
        <p:spPr>
          <a:xfrm>
            <a:off x="1790252" y="6006603"/>
            <a:ext cx="8442674" cy="287495"/>
          </a:xfrm>
          <a:prstGeom prst="rect">
            <a:avLst/>
          </a:prstGeom>
        </p:spPr>
        <p:txBody>
          <a:bodyPr/>
          <a:lstStyle>
            <a:lvl1pPr>
              <a:lnSpc>
                <a:spcPct val="160000"/>
              </a:lnSpc>
              <a:defRPr sz="1300">
                <a:solidFill>
                  <a:srgbClr val="767171"/>
                </a:solidFill>
              </a:defRPr>
            </a:lvl1pPr>
          </a:lstStyle>
          <a:p>
            <a:pPr/>
            <a:r>
              <a:t>Pre commit hook from node</a:t>
            </a:r>
          </a:p>
        </p:txBody>
      </p:sp>
      <p:pic>
        <p:nvPicPr>
          <p:cNvPr id="167" name="image17.tif" descr="image17.t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7346" y="2203218"/>
            <a:ext cx="11548489" cy="245156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87"/>
          <p:cNvSpPr txBox="1"/>
          <p:nvPr>
            <p:ph type="subTitle" sz="quarter" idx="1"/>
          </p:nvPr>
        </p:nvSpPr>
        <p:spPr>
          <a:xfrm>
            <a:off x="1790252" y="6006603"/>
            <a:ext cx="8442674" cy="287495"/>
          </a:xfrm>
          <a:prstGeom prst="rect">
            <a:avLst/>
          </a:prstGeom>
        </p:spPr>
        <p:txBody>
          <a:bodyPr/>
          <a:lstStyle>
            <a:lvl1pPr>
              <a:lnSpc>
                <a:spcPct val="160000"/>
              </a:lnSpc>
              <a:defRPr sz="1300">
                <a:solidFill>
                  <a:srgbClr val="767171"/>
                </a:solidFill>
              </a:defRPr>
            </a:lvl1pPr>
          </a:lstStyle>
          <a:p>
            <a:pPr/>
            <a:r>
              <a:t>Evaluate code</a:t>
            </a:r>
          </a:p>
        </p:txBody>
      </p:sp>
      <p:pic>
        <p:nvPicPr>
          <p:cNvPr id="170" name="image18.tif" descr="image18.t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83193" y="526142"/>
            <a:ext cx="7625613" cy="520030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8"/>
          <p:cNvSpPr txBox="1"/>
          <p:nvPr>
            <p:ph type="subTitle" sz="quarter" idx="1"/>
          </p:nvPr>
        </p:nvSpPr>
        <p:spPr>
          <a:xfrm>
            <a:off x="1790252" y="6006603"/>
            <a:ext cx="8442674" cy="287495"/>
          </a:xfrm>
          <a:prstGeom prst="rect">
            <a:avLst/>
          </a:prstGeom>
        </p:spPr>
        <p:txBody>
          <a:bodyPr/>
          <a:lstStyle>
            <a:lvl1pPr>
              <a:lnSpc>
                <a:spcPct val="160000"/>
              </a:lnSpc>
              <a:defRPr sz="1300">
                <a:solidFill>
                  <a:srgbClr val="767171"/>
                </a:solidFill>
              </a:defRPr>
            </a:lvl1pPr>
          </a:lstStyle>
          <a:p>
            <a:pPr/>
            <a:r>
              <a:t>Node Virtual Machines</a:t>
            </a:r>
          </a:p>
        </p:txBody>
      </p:sp>
      <p:pic>
        <p:nvPicPr>
          <p:cNvPr id="118" name="image1.tif" descr="image1.t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922936"/>
            <a:ext cx="12192000" cy="501212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91"/>
          <p:cNvSpPr txBox="1"/>
          <p:nvPr>
            <p:ph type="subTitle" sz="quarter" idx="1"/>
          </p:nvPr>
        </p:nvSpPr>
        <p:spPr>
          <a:xfrm>
            <a:off x="1790252" y="6006603"/>
            <a:ext cx="8442674" cy="287495"/>
          </a:xfrm>
          <a:prstGeom prst="rect">
            <a:avLst/>
          </a:prstGeom>
        </p:spPr>
        <p:txBody>
          <a:bodyPr/>
          <a:lstStyle>
            <a:lvl1pPr>
              <a:lnSpc>
                <a:spcPct val="160000"/>
              </a:lnSpc>
              <a:defRPr sz="1300">
                <a:solidFill>
                  <a:srgbClr val="767171"/>
                </a:solidFill>
              </a:defRPr>
            </a:lvl1pPr>
          </a:lstStyle>
          <a:p>
            <a:pPr/>
            <a:r>
              <a:t>Process arguments</a:t>
            </a:r>
          </a:p>
        </p:txBody>
      </p:sp>
      <p:pic>
        <p:nvPicPr>
          <p:cNvPr id="173" name="image19.tif" descr="image19.t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8045" y="2816578"/>
            <a:ext cx="10915910" cy="122484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95"/>
          <p:cNvSpPr txBox="1"/>
          <p:nvPr>
            <p:ph type="subTitle" sz="quarter" idx="1"/>
          </p:nvPr>
        </p:nvSpPr>
        <p:spPr>
          <a:xfrm>
            <a:off x="1790252" y="6006603"/>
            <a:ext cx="8442674" cy="287495"/>
          </a:xfrm>
          <a:prstGeom prst="rect">
            <a:avLst/>
          </a:prstGeom>
        </p:spPr>
        <p:txBody>
          <a:bodyPr/>
          <a:lstStyle>
            <a:lvl1pPr>
              <a:lnSpc>
                <a:spcPct val="160000"/>
              </a:lnSpc>
              <a:defRPr sz="1300">
                <a:solidFill>
                  <a:srgbClr val="767171"/>
                </a:solidFill>
              </a:defRPr>
            </a:lvl1pPr>
          </a:lstStyle>
          <a:p>
            <a:pPr/>
            <a:r>
              <a:t>Process</a:t>
            </a:r>
          </a:p>
        </p:txBody>
      </p:sp>
      <p:pic>
        <p:nvPicPr>
          <p:cNvPr id="176" name="image20.tif" descr="image20.t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412382"/>
            <a:ext cx="12192000" cy="40332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99"/>
          <p:cNvSpPr txBox="1"/>
          <p:nvPr>
            <p:ph type="subTitle" sz="quarter" idx="1"/>
          </p:nvPr>
        </p:nvSpPr>
        <p:spPr>
          <a:xfrm>
            <a:off x="1790252" y="6006603"/>
            <a:ext cx="8442674" cy="287495"/>
          </a:xfrm>
          <a:prstGeom prst="rect">
            <a:avLst/>
          </a:prstGeom>
        </p:spPr>
        <p:txBody>
          <a:bodyPr/>
          <a:lstStyle>
            <a:lvl1pPr>
              <a:lnSpc>
                <a:spcPct val="160000"/>
              </a:lnSpc>
              <a:defRPr sz="1300">
                <a:solidFill>
                  <a:srgbClr val="767171"/>
                </a:solidFill>
              </a:defRPr>
            </a:lvl1pPr>
          </a:lstStyle>
          <a:p>
            <a:pPr/>
            <a:r>
              <a:t>Buffer</a:t>
            </a:r>
          </a:p>
        </p:txBody>
      </p:sp>
      <p:pic>
        <p:nvPicPr>
          <p:cNvPr id="179" name="image21.tif" descr="image21.t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2709296"/>
            <a:ext cx="12192000" cy="143941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image1-small.jpg" descr="image1-small.jpg"/>
          <p:cNvPicPr>
            <a:picLocks noChangeAspect="1"/>
          </p:cNvPicPr>
          <p:nvPr/>
        </p:nvPicPr>
        <p:blipFill>
          <a:blip r:embed="rId2">
            <a:extLst/>
          </a:blip>
          <a:srcRect l="0" t="0" r="0" b="75899"/>
          <a:stretch>
            <a:fillRect/>
          </a:stretch>
        </p:blipFill>
        <p:spPr>
          <a:xfrm>
            <a:off x="0" y="-6350"/>
            <a:ext cx="12192000" cy="1224278"/>
          </a:xfrm>
          <a:prstGeom prst="rect">
            <a:avLst/>
          </a:prstGeom>
          <a:ln w="12700">
            <a:miter lim="400000"/>
          </a:ln>
        </p:spPr>
      </p:pic>
      <p:sp>
        <p:nvSpPr>
          <p:cNvPr id="182" name="Shape 204"/>
          <p:cNvSpPr txBox="1"/>
          <p:nvPr>
            <p:ph type="ctrTitle"/>
          </p:nvPr>
        </p:nvSpPr>
        <p:spPr>
          <a:xfrm>
            <a:off x="650446" y="304800"/>
            <a:ext cx="10808129" cy="602011"/>
          </a:xfrm>
          <a:prstGeom prst="rect">
            <a:avLst/>
          </a:prstGeom>
        </p:spPr>
        <p:txBody>
          <a:bodyPr/>
          <a:lstStyle>
            <a:lvl1pPr algn="l">
              <a:defRPr sz="3000">
                <a:solidFill>
                  <a:srgbClr val="3B3838"/>
                </a:solidFill>
              </a:defRPr>
            </a:lvl1pPr>
          </a:lstStyle>
          <a:p>
            <a:pPr/>
            <a:r>
              <a:t>Process</a:t>
            </a:r>
          </a:p>
        </p:txBody>
      </p:sp>
      <p:sp>
        <p:nvSpPr>
          <p:cNvPr id="183" name="Shape 205"/>
          <p:cNvSpPr txBox="1"/>
          <p:nvPr/>
        </p:nvSpPr>
        <p:spPr>
          <a:xfrm>
            <a:off x="650446" y="1791298"/>
            <a:ext cx="10808129" cy="17797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lvl="1" marL="228600" indent="-228600" defTabSz="914400">
              <a:lnSpc>
                <a:spcPct val="160000"/>
              </a:lnSpc>
              <a:spcBef>
                <a:spcPts val="1000"/>
              </a:spcBef>
              <a:buClr>
                <a:srgbClr val="E4777C"/>
              </a:buClr>
              <a:buSzPct val="140000"/>
              <a:buAutoNum type="arabicPeriod" startAt="1"/>
              <a:defRPr spc="45" sz="1600">
                <a:solidFill>
                  <a:srgbClr val="767171"/>
                </a:solidFill>
              </a:defRPr>
            </a:pPr>
            <a:r>
              <a:t>  process an event emitter.</a:t>
            </a:r>
          </a:p>
          <a:p>
            <a:pPr lvl="1" marL="228600" indent="-228600" defTabSz="914400">
              <a:lnSpc>
                <a:spcPct val="160000"/>
              </a:lnSpc>
              <a:spcBef>
                <a:spcPts val="1000"/>
              </a:spcBef>
              <a:buClr>
                <a:srgbClr val="E4777C"/>
              </a:buClr>
              <a:buSzPct val="140000"/>
              <a:buAutoNum type="arabicPeriod" startAt="1"/>
              <a:defRPr spc="45" sz="1600">
                <a:solidFill>
                  <a:srgbClr val="767171"/>
                </a:solidFill>
              </a:defRPr>
            </a:pPr>
            <a:r>
              <a:t>  process.on(‘exit’) - do one final synchronous operation before node process terminated. </a:t>
            </a:r>
          </a:p>
          <a:p>
            <a:pPr lvl="1" marL="228600" indent="-228600" defTabSz="914400">
              <a:lnSpc>
                <a:spcPct val="160000"/>
              </a:lnSpc>
              <a:spcBef>
                <a:spcPts val="1000"/>
              </a:spcBef>
              <a:buClr>
                <a:srgbClr val="E4777C"/>
              </a:buClr>
              <a:buSzPct val="140000"/>
              <a:buAutoNum type="arabicPeriod" startAt="1"/>
              <a:defRPr spc="45" sz="1600">
                <a:solidFill>
                  <a:srgbClr val="767171"/>
                </a:solidFill>
              </a:defRPr>
            </a:pPr>
            <a:r>
              <a:t>  process.on(‘uncaughtException’) - Something went unhandled. Do any cleanup and exit anyway. </a:t>
            </a:r>
          </a:p>
          <a:p>
            <a:pPr lvl="1" marL="228600" indent="-228600" defTabSz="914400">
              <a:lnSpc>
                <a:spcPct val="160000"/>
              </a:lnSpc>
              <a:spcBef>
                <a:spcPts val="1000"/>
              </a:spcBef>
              <a:buClr>
                <a:srgbClr val="E4777C"/>
              </a:buClr>
              <a:buSzPct val="140000"/>
              <a:buAutoNum type="arabicPeriod" startAt="1"/>
              <a:defRPr spc="45" sz="1600">
                <a:solidFill>
                  <a:srgbClr val="767171"/>
                </a:solidFill>
              </a:defRPr>
            </a:pPr>
            <a:r>
              <a:t>  process.stdn.resume() - keep the event loop busy.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image1-small.jpg" descr="image1-small.jpg"/>
          <p:cNvPicPr>
            <a:picLocks noChangeAspect="1"/>
          </p:cNvPicPr>
          <p:nvPr/>
        </p:nvPicPr>
        <p:blipFill>
          <a:blip r:embed="rId2">
            <a:extLst/>
          </a:blip>
          <a:srcRect l="0" t="0" r="0" b="75899"/>
          <a:stretch>
            <a:fillRect/>
          </a:stretch>
        </p:blipFill>
        <p:spPr>
          <a:xfrm>
            <a:off x="0" y="-6350"/>
            <a:ext cx="12192000" cy="1224278"/>
          </a:xfrm>
          <a:prstGeom prst="rect">
            <a:avLst/>
          </a:prstGeom>
          <a:ln w="12700">
            <a:miter lim="400000"/>
          </a:ln>
        </p:spPr>
      </p:pic>
      <p:sp>
        <p:nvSpPr>
          <p:cNvPr id="186" name="Shape 209"/>
          <p:cNvSpPr txBox="1"/>
          <p:nvPr>
            <p:ph type="ctrTitle"/>
          </p:nvPr>
        </p:nvSpPr>
        <p:spPr>
          <a:xfrm>
            <a:off x="650446" y="304800"/>
            <a:ext cx="10808129" cy="602011"/>
          </a:xfrm>
          <a:prstGeom prst="rect">
            <a:avLst/>
          </a:prstGeom>
        </p:spPr>
        <p:txBody>
          <a:bodyPr/>
          <a:lstStyle>
            <a:lvl1pPr algn="l">
              <a:defRPr sz="3000">
                <a:solidFill>
                  <a:srgbClr val="3B3838"/>
                </a:solidFill>
              </a:defRPr>
            </a:lvl1pPr>
          </a:lstStyle>
          <a:p>
            <a:pPr/>
            <a:r>
              <a:t>Buffers</a:t>
            </a:r>
          </a:p>
        </p:txBody>
      </p:sp>
      <p:pic>
        <p:nvPicPr>
          <p:cNvPr id="187" name="image22.tif" descr="image22.ti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78288" y="1336157"/>
            <a:ext cx="9051722" cy="513578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image1-small.jpg" descr="image1-small.jpg"/>
          <p:cNvPicPr>
            <a:picLocks noChangeAspect="1"/>
          </p:cNvPicPr>
          <p:nvPr/>
        </p:nvPicPr>
        <p:blipFill>
          <a:blip r:embed="rId2">
            <a:extLst/>
          </a:blip>
          <a:srcRect l="0" t="0" r="0" b="75899"/>
          <a:stretch>
            <a:fillRect/>
          </a:stretch>
        </p:blipFill>
        <p:spPr>
          <a:xfrm>
            <a:off x="0" y="-6350"/>
            <a:ext cx="12192000" cy="1224278"/>
          </a:xfrm>
          <a:prstGeom prst="rect">
            <a:avLst/>
          </a:prstGeom>
          <a:ln w="12700">
            <a:miter lim="400000"/>
          </a:ln>
        </p:spPr>
      </p:pic>
      <p:sp>
        <p:nvSpPr>
          <p:cNvPr id="190" name="Shape 214"/>
          <p:cNvSpPr txBox="1"/>
          <p:nvPr>
            <p:ph type="ctrTitle"/>
          </p:nvPr>
        </p:nvSpPr>
        <p:spPr>
          <a:xfrm>
            <a:off x="650446" y="304800"/>
            <a:ext cx="10808129" cy="602011"/>
          </a:xfrm>
          <a:prstGeom prst="rect">
            <a:avLst/>
          </a:prstGeom>
        </p:spPr>
        <p:txBody>
          <a:bodyPr/>
          <a:lstStyle>
            <a:lvl1pPr algn="l">
              <a:defRPr sz="3000">
                <a:solidFill>
                  <a:srgbClr val="3B3838"/>
                </a:solidFill>
              </a:defRPr>
            </a:lvl1pPr>
          </a:lstStyle>
          <a:p>
            <a:pPr/>
            <a:r>
              <a:t>Requiring</a:t>
            </a:r>
          </a:p>
        </p:txBody>
      </p:sp>
      <p:pic>
        <p:nvPicPr>
          <p:cNvPr id="191" name="image23.tif" descr="image23.ti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39734" y="1234688"/>
            <a:ext cx="9312534" cy="477472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218"/>
          <p:cNvSpPr txBox="1"/>
          <p:nvPr>
            <p:ph type="subTitle" sz="quarter" idx="1"/>
          </p:nvPr>
        </p:nvSpPr>
        <p:spPr>
          <a:xfrm>
            <a:off x="1790252" y="6006603"/>
            <a:ext cx="8442674" cy="287495"/>
          </a:xfrm>
          <a:prstGeom prst="rect">
            <a:avLst/>
          </a:prstGeom>
        </p:spPr>
        <p:txBody>
          <a:bodyPr/>
          <a:lstStyle>
            <a:lvl1pPr>
              <a:lnSpc>
                <a:spcPct val="160000"/>
              </a:lnSpc>
              <a:defRPr sz="1300">
                <a:solidFill>
                  <a:srgbClr val="767171"/>
                </a:solidFill>
              </a:defRPr>
            </a:lvl1pPr>
          </a:lstStyle>
          <a:p>
            <a:pPr/>
            <a:r>
              <a:t>Module</a:t>
            </a:r>
          </a:p>
        </p:txBody>
      </p:sp>
      <p:pic>
        <p:nvPicPr>
          <p:cNvPr id="194" name="image24.tif" descr="image24.t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332492"/>
            <a:ext cx="12192000" cy="419301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222"/>
          <p:cNvSpPr txBox="1"/>
          <p:nvPr>
            <p:ph type="subTitle" sz="quarter" idx="1"/>
          </p:nvPr>
        </p:nvSpPr>
        <p:spPr>
          <a:xfrm>
            <a:off x="1790252" y="6006603"/>
            <a:ext cx="8442674" cy="287495"/>
          </a:xfrm>
          <a:prstGeom prst="rect">
            <a:avLst/>
          </a:prstGeom>
        </p:spPr>
        <p:txBody>
          <a:bodyPr/>
          <a:lstStyle>
            <a:lvl1pPr>
              <a:lnSpc>
                <a:spcPct val="160000"/>
              </a:lnSpc>
              <a:defRPr sz="1300">
                <a:solidFill>
                  <a:srgbClr val="767171"/>
                </a:solidFill>
              </a:defRPr>
            </a:lvl1pPr>
          </a:lstStyle>
          <a:p>
            <a:pPr/>
            <a:r>
              <a:t>Error</a:t>
            </a:r>
          </a:p>
        </p:txBody>
      </p:sp>
      <p:pic>
        <p:nvPicPr>
          <p:cNvPr id="197" name="image25.tif" descr="image25.t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810486"/>
            <a:ext cx="12192000" cy="323702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226"/>
          <p:cNvSpPr txBox="1"/>
          <p:nvPr>
            <p:ph type="subTitle" sz="quarter" idx="1"/>
          </p:nvPr>
        </p:nvSpPr>
        <p:spPr>
          <a:xfrm>
            <a:off x="1790252" y="6006603"/>
            <a:ext cx="8442674" cy="287495"/>
          </a:xfrm>
          <a:prstGeom prst="rect">
            <a:avLst/>
          </a:prstGeom>
        </p:spPr>
        <p:txBody>
          <a:bodyPr/>
          <a:lstStyle>
            <a:lvl1pPr>
              <a:lnSpc>
                <a:spcPct val="160000"/>
              </a:lnSpc>
              <a:defRPr sz="1300">
                <a:solidFill>
                  <a:srgbClr val="767171"/>
                </a:solidFill>
              </a:defRPr>
            </a:lvl1pPr>
          </a:lstStyle>
          <a:p>
            <a:pPr/>
            <a:r>
              <a:t>Resolve</a:t>
            </a:r>
          </a:p>
        </p:txBody>
      </p:sp>
      <p:pic>
        <p:nvPicPr>
          <p:cNvPr id="200" name="image26.tif" descr="image26.t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26535" y="2511948"/>
            <a:ext cx="9338930" cy="183410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image1-small.jpg" descr="image1-small.jpg"/>
          <p:cNvPicPr>
            <a:picLocks noChangeAspect="1"/>
          </p:cNvPicPr>
          <p:nvPr/>
        </p:nvPicPr>
        <p:blipFill>
          <a:blip r:embed="rId2">
            <a:extLst/>
          </a:blip>
          <a:srcRect l="0" t="0" r="0" b="75899"/>
          <a:stretch>
            <a:fillRect/>
          </a:stretch>
        </p:blipFill>
        <p:spPr>
          <a:xfrm>
            <a:off x="0" y="-6350"/>
            <a:ext cx="12192000" cy="1224278"/>
          </a:xfrm>
          <a:prstGeom prst="rect">
            <a:avLst/>
          </a:prstGeom>
          <a:ln w="12700">
            <a:miter lim="400000"/>
          </a:ln>
        </p:spPr>
      </p:pic>
      <p:sp>
        <p:nvSpPr>
          <p:cNvPr id="203" name="Shape 231"/>
          <p:cNvSpPr txBox="1"/>
          <p:nvPr>
            <p:ph type="ctrTitle"/>
          </p:nvPr>
        </p:nvSpPr>
        <p:spPr>
          <a:xfrm>
            <a:off x="650446" y="304800"/>
            <a:ext cx="10808129" cy="602011"/>
          </a:xfrm>
          <a:prstGeom prst="rect">
            <a:avLst/>
          </a:prstGeom>
        </p:spPr>
        <p:txBody>
          <a:bodyPr/>
          <a:lstStyle>
            <a:lvl1pPr algn="l">
              <a:defRPr sz="3000">
                <a:solidFill>
                  <a:srgbClr val="3B3838"/>
                </a:solidFill>
              </a:defRPr>
            </a:lvl1pPr>
          </a:lstStyle>
          <a:p>
            <a:pPr/>
            <a:r>
              <a:t>If node require something</a:t>
            </a:r>
          </a:p>
        </p:txBody>
      </p:sp>
      <p:sp>
        <p:nvSpPr>
          <p:cNvPr id="204" name="Shape 232"/>
          <p:cNvSpPr txBox="1"/>
          <p:nvPr/>
        </p:nvSpPr>
        <p:spPr>
          <a:xfrm>
            <a:off x="650446" y="1791298"/>
            <a:ext cx="10808129" cy="17797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lvl="1" marL="228600" indent="-228600" defTabSz="914400">
              <a:lnSpc>
                <a:spcPct val="160000"/>
              </a:lnSpc>
              <a:spcBef>
                <a:spcPts val="1000"/>
              </a:spcBef>
              <a:buClr>
                <a:srgbClr val="E4777C"/>
              </a:buClr>
              <a:buSzPct val="140000"/>
              <a:buAutoNum type="arabicPeriod" startAt="1"/>
              <a:defRPr spc="45" sz="1600">
                <a:solidFill>
                  <a:srgbClr val="767171"/>
                </a:solidFill>
              </a:defRPr>
            </a:pPr>
            <a:r>
              <a:t> Try to something - js</a:t>
            </a:r>
          </a:p>
          <a:p>
            <a:pPr lvl="1" marL="228600" indent="-228600" defTabSz="914400">
              <a:lnSpc>
                <a:spcPct val="160000"/>
              </a:lnSpc>
              <a:spcBef>
                <a:spcPts val="1000"/>
              </a:spcBef>
              <a:buClr>
                <a:srgbClr val="E4777C"/>
              </a:buClr>
              <a:buSzPct val="140000"/>
              <a:buAutoNum type="arabicPeriod" startAt="1"/>
              <a:defRPr spc="45" sz="1600">
                <a:solidFill>
                  <a:srgbClr val="767171"/>
                </a:solidFill>
              </a:defRPr>
            </a:pPr>
            <a:r>
              <a:t>  Try to something - json</a:t>
            </a:r>
          </a:p>
          <a:p>
            <a:pPr lvl="1" marL="228600" indent="-228600" defTabSz="914400">
              <a:lnSpc>
                <a:spcPct val="160000"/>
              </a:lnSpc>
              <a:spcBef>
                <a:spcPts val="1000"/>
              </a:spcBef>
              <a:buClr>
                <a:srgbClr val="E4777C"/>
              </a:buClr>
              <a:buSzPct val="140000"/>
              <a:buAutoNum type="arabicPeriod" startAt="1"/>
              <a:defRPr spc="45" sz="1600">
                <a:solidFill>
                  <a:srgbClr val="767171"/>
                </a:solidFill>
              </a:defRPr>
            </a:pPr>
            <a:r>
              <a:t>  Try to something binary file. </a:t>
            </a:r>
          </a:p>
          <a:p>
            <a:pPr lvl="1" marL="228600" indent="-228600" defTabSz="914400">
              <a:lnSpc>
                <a:spcPct val="160000"/>
              </a:lnSpc>
              <a:spcBef>
                <a:spcPts val="1000"/>
              </a:spcBef>
              <a:buClr>
                <a:srgbClr val="E4777C"/>
              </a:buClr>
              <a:buSzPct val="140000"/>
              <a:buAutoNum type="arabicPeriod" startAt="1"/>
              <a:defRPr spc="45" sz="1600">
                <a:solidFill>
                  <a:srgbClr val="767171"/>
                </a:solidFill>
              </a:defRPr>
            </a:pPr>
            <a:r>
              <a:t>  process.stdn.resume() - keep the event loop busy.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2"/>
          <p:cNvSpPr txBox="1"/>
          <p:nvPr>
            <p:ph type="subTitle" sz="quarter" idx="1"/>
          </p:nvPr>
        </p:nvSpPr>
        <p:spPr>
          <a:xfrm>
            <a:off x="1790252" y="6006603"/>
            <a:ext cx="8442674" cy="287495"/>
          </a:xfrm>
          <a:prstGeom prst="rect">
            <a:avLst/>
          </a:prstGeom>
        </p:spPr>
        <p:txBody>
          <a:bodyPr/>
          <a:lstStyle>
            <a:lvl1pPr>
              <a:lnSpc>
                <a:spcPct val="160000"/>
              </a:lnSpc>
              <a:defRPr sz="13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defRPr>
            </a:lvl1pPr>
          </a:lstStyle>
          <a:p>
            <a:pPr/>
            <a:r>
              <a:rPr>
                <a:hlinkClick r:id="rId2" invalidUrl="" action="" tgtFrame="" tooltip="" history="1" highlightClick="0" endSnd="0"/>
              </a:rPr>
              <a:t>https://github.com/Microsoft/ChakraCore</a:t>
            </a:r>
          </a:p>
        </p:txBody>
      </p:sp>
      <p:pic>
        <p:nvPicPr>
          <p:cNvPr id="121" name="image2.tif" descr="image2.ti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-5332"/>
            <a:ext cx="12192001" cy="561730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image1-small.jpg" descr="image1-small.jpg"/>
          <p:cNvPicPr>
            <a:picLocks noChangeAspect="1"/>
          </p:cNvPicPr>
          <p:nvPr/>
        </p:nvPicPr>
        <p:blipFill>
          <a:blip r:embed="rId2">
            <a:extLst/>
          </a:blip>
          <a:srcRect l="0" t="0" r="0" b="75899"/>
          <a:stretch>
            <a:fillRect/>
          </a:stretch>
        </p:blipFill>
        <p:spPr>
          <a:xfrm>
            <a:off x="0" y="-6350"/>
            <a:ext cx="12192000" cy="1224278"/>
          </a:xfrm>
          <a:prstGeom prst="rect">
            <a:avLst/>
          </a:prstGeom>
          <a:ln w="12700">
            <a:miter lim="400000"/>
          </a:ln>
        </p:spPr>
      </p:pic>
      <p:sp>
        <p:nvSpPr>
          <p:cNvPr id="207" name="Shape 236"/>
          <p:cNvSpPr txBox="1"/>
          <p:nvPr>
            <p:ph type="ctrTitle"/>
          </p:nvPr>
        </p:nvSpPr>
        <p:spPr>
          <a:xfrm>
            <a:off x="650446" y="304800"/>
            <a:ext cx="10808129" cy="602011"/>
          </a:xfrm>
          <a:prstGeom prst="rect">
            <a:avLst/>
          </a:prstGeom>
        </p:spPr>
        <p:txBody>
          <a:bodyPr/>
          <a:lstStyle>
            <a:lvl1pPr algn="l">
              <a:defRPr sz="3000">
                <a:solidFill>
                  <a:srgbClr val="3B3838"/>
                </a:solidFill>
              </a:defRPr>
            </a:lvl1pPr>
          </a:lstStyle>
          <a:p>
            <a:pPr/>
            <a:r>
              <a:t>Addons</a:t>
            </a:r>
          </a:p>
        </p:txBody>
      </p:sp>
      <p:pic>
        <p:nvPicPr>
          <p:cNvPr id="208" name="image27.tif" descr="image27.ti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34791" y="1242996"/>
            <a:ext cx="9722417" cy="482639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image1-small.jpg" descr="image1-small.jpg"/>
          <p:cNvPicPr>
            <a:picLocks noChangeAspect="1"/>
          </p:cNvPicPr>
          <p:nvPr/>
        </p:nvPicPr>
        <p:blipFill>
          <a:blip r:embed="rId2">
            <a:extLst/>
          </a:blip>
          <a:srcRect l="0" t="0" r="0" b="75899"/>
          <a:stretch>
            <a:fillRect/>
          </a:stretch>
        </p:blipFill>
        <p:spPr>
          <a:xfrm>
            <a:off x="0" y="-6350"/>
            <a:ext cx="12192000" cy="1224278"/>
          </a:xfrm>
          <a:prstGeom prst="rect">
            <a:avLst/>
          </a:prstGeom>
          <a:ln w="12700">
            <a:miter lim="400000"/>
          </a:ln>
        </p:spPr>
      </p:pic>
      <p:sp>
        <p:nvSpPr>
          <p:cNvPr id="211" name="Shape 241"/>
          <p:cNvSpPr txBox="1"/>
          <p:nvPr>
            <p:ph type="ctrTitle"/>
          </p:nvPr>
        </p:nvSpPr>
        <p:spPr>
          <a:xfrm>
            <a:off x="650446" y="304800"/>
            <a:ext cx="10808129" cy="602011"/>
          </a:xfrm>
          <a:prstGeom prst="rect">
            <a:avLst/>
          </a:prstGeom>
        </p:spPr>
        <p:txBody>
          <a:bodyPr/>
          <a:lstStyle>
            <a:lvl1pPr algn="l">
              <a:defRPr sz="3000">
                <a:solidFill>
                  <a:srgbClr val="3B3838"/>
                </a:solidFill>
              </a:defRPr>
            </a:lvl1pPr>
          </a:lstStyle>
          <a:p>
            <a:pPr/>
            <a:r>
              <a:t>Wrapper</a:t>
            </a:r>
          </a:p>
        </p:txBody>
      </p:sp>
      <p:pic>
        <p:nvPicPr>
          <p:cNvPr id="212" name="image28.tif" descr="image28.ti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04507" y="2633534"/>
            <a:ext cx="9582988" cy="159092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image1-small.jpg" descr="image1-small.jpg"/>
          <p:cNvPicPr>
            <a:picLocks noChangeAspect="1"/>
          </p:cNvPicPr>
          <p:nvPr/>
        </p:nvPicPr>
        <p:blipFill>
          <a:blip r:embed="rId2">
            <a:extLst/>
          </a:blip>
          <a:srcRect l="0" t="0" r="0" b="75899"/>
          <a:stretch>
            <a:fillRect/>
          </a:stretch>
        </p:blipFill>
        <p:spPr>
          <a:xfrm>
            <a:off x="0" y="-6350"/>
            <a:ext cx="12192000" cy="1224278"/>
          </a:xfrm>
          <a:prstGeom prst="rect">
            <a:avLst/>
          </a:prstGeom>
          <a:ln w="12700">
            <a:miter lim="400000"/>
          </a:ln>
        </p:spPr>
      </p:pic>
      <p:sp>
        <p:nvSpPr>
          <p:cNvPr id="215" name="Shape 246"/>
          <p:cNvSpPr txBox="1"/>
          <p:nvPr>
            <p:ph type="ctrTitle"/>
          </p:nvPr>
        </p:nvSpPr>
        <p:spPr>
          <a:xfrm>
            <a:off x="650446" y="304800"/>
            <a:ext cx="10808129" cy="602011"/>
          </a:xfrm>
          <a:prstGeom prst="rect">
            <a:avLst/>
          </a:prstGeom>
        </p:spPr>
        <p:txBody>
          <a:bodyPr/>
          <a:lstStyle>
            <a:lvl1pPr algn="l">
              <a:defRPr sz="3000">
                <a:solidFill>
                  <a:srgbClr val="3B3838"/>
                </a:solidFill>
              </a:defRPr>
            </a:lvl1pPr>
          </a:lstStyle>
          <a:p>
            <a:pPr/>
            <a:r>
              <a:t>Mocking the require</a:t>
            </a:r>
          </a:p>
        </p:txBody>
      </p:sp>
      <p:pic>
        <p:nvPicPr>
          <p:cNvPr id="216" name="image29.tif" descr="image29.ti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734529" y="2129670"/>
            <a:ext cx="5993671" cy="259866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image1-small.jpg" descr="image1-small.jpg"/>
          <p:cNvPicPr>
            <a:picLocks noChangeAspect="1"/>
          </p:cNvPicPr>
          <p:nvPr/>
        </p:nvPicPr>
        <p:blipFill>
          <a:blip r:embed="rId2">
            <a:extLst/>
          </a:blip>
          <a:srcRect l="0" t="0" r="0" b="75899"/>
          <a:stretch>
            <a:fillRect/>
          </a:stretch>
        </p:blipFill>
        <p:spPr>
          <a:xfrm>
            <a:off x="0" y="-6350"/>
            <a:ext cx="12192000" cy="1224278"/>
          </a:xfrm>
          <a:prstGeom prst="rect">
            <a:avLst/>
          </a:prstGeom>
          <a:ln w="12700">
            <a:miter lim="400000"/>
          </a:ln>
        </p:spPr>
      </p:pic>
      <p:sp>
        <p:nvSpPr>
          <p:cNvPr id="219" name="Shape 251"/>
          <p:cNvSpPr txBox="1"/>
          <p:nvPr>
            <p:ph type="ctrTitle"/>
          </p:nvPr>
        </p:nvSpPr>
        <p:spPr>
          <a:xfrm>
            <a:off x="650446" y="304800"/>
            <a:ext cx="10808129" cy="602011"/>
          </a:xfrm>
          <a:prstGeom prst="rect">
            <a:avLst/>
          </a:prstGeom>
        </p:spPr>
        <p:txBody>
          <a:bodyPr/>
          <a:lstStyle>
            <a:lvl1pPr algn="l">
              <a:defRPr sz="3000">
                <a:solidFill>
                  <a:srgbClr val="3B3838"/>
                </a:solidFill>
              </a:defRPr>
            </a:lvl1pPr>
          </a:lstStyle>
          <a:p>
            <a:pPr/>
            <a:r>
              <a:t>Mocking the require</a:t>
            </a:r>
          </a:p>
        </p:txBody>
      </p:sp>
      <p:pic>
        <p:nvPicPr>
          <p:cNvPr id="220" name="image30.tif" descr="image30.ti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650196" y="1353797"/>
            <a:ext cx="4808630" cy="528031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55"/>
          <p:cNvSpPr txBox="1"/>
          <p:nvPr>
            <p:ph type="subTitle" sz="quarter" idx="1"/>
          </p:nvPr>
        </p:nvSpPr>
        <p:spPr>
          <a:xfrm>
            <a:off x="1790252" y="6006603"/>
            <a:ext cx="8442674" cy="287495"/>
          </a:xfrm>
          <a:prstGeom prst="rect">
            <a:avLst/>
          </a:prstGeom>
        </p:spPr>
        <p:txBody>
          <a:bodyPr/>
          <a:lstStyle>
            <a:lvl1pPr>
              <a:lnSpc>
                <a:spcPct val="160000"/>
              </a:lnSpc>
              <a:defRPr sz="1300">
                <a:solidFill>
                  <a:srgbClr val="767171"/>
                </a:solidFill>
              </a:defRPr>
            </a:lvl1pPr>
          </a:lstStyle>
          <a:p>
            <a:pPr/>
            <a:r>
              <a:t>IO</a:t>
            </a:r>
          </a:p>
        </p:txBody>
      </p:sp>
      <p:pic>
        <p:nvPicPr>
          <p:cNvPr id="223" name="image31.tif" descr="image31.t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27692" y="198009"/>
            <a:ext cx="8567795" cy="510378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59"/>
          <p:cNvSpPr txBox="1"/>
          <p:nvPr>
            <p:ph type="subTitle" sz="quarter" idx="1"/>
          </p:nvPr>
        </p:nvSpPr>
        <p:spPr>
          <a:xfrm>
            <a:off x="1790252" y="6006603"/>
            <a:ext cx="8442674" cy="287495"/>
          </a:xfrm>
          <a:prstGeom prst="rect">
            <a:avLst/>
          </a:prstGeom>
        </p:spPr>
        <p:txBody>
          <a:bodyPr/>
          <a:lstStyle>
            <a:lvl1pPr>
              <a:lnSpc>
                <a:spcPct val="160000"/>
              </a:lnSpc>
              <a:defRPr sz="1300">
                <a:solidFill>
                  <a:srgbClr val="767171"/>
                </a:solidFill>
              </a:defRPr>
            </a:lvl1pPr>
          </a:lstStyle>
          <a:p>
            <a:pPr/>
            <a:r>
              <a:t>Handling Slow IO</a:t>
            </a:r>
          </a:p>
        </p:txBody>
      </p:sp>
      <p:pic>
        <p:nvPicPr>
          <p:cNvPr id="226" name="image32.tif" descr="image32.t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3" y="878938"/>
            <a:ext cx="12192004" cy="510483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67"/>
          <p:cNvSpPr txBox="1"/>
          <p:nvPr>
            <p:ph type="subTitle" sz="quarter" idx="1"/>
          </p:nvPr>
        </p:nvSpPr>
        <p:spPr>
          <a:xfrm>
            <a:off x="1790252" y="6006603"/>
            <a:ext cx="8442674" cy="287495"/>
          </a:xfrm>
          <a:prstGeom prst="rect">
            <a:avLst/>
          </a:prstGeom>
        </p:spPr>
        <p:txBody>
          <a:bodyPr/>
          <a:lstStyle>
            <a:lvl1pPr>
              <a:lnSpc>
                <a:spcPct val="160000"/>
              </a:lnSpc>
              <a:defRPr sz="1300">
                <a:solidFill>
                  <a:srgbClr val="767171"/>
                </a:solidFill>
              </a:defRPr>
            </a:lvl1pPr>
          </a:lstStyle>
          <a:p>
            <a:pPr/>
            <a:r>
              <a:t>Event Loop</a:t>
            </a:r>
          </a:p>
        </p:txBody>
      </p:sp>
      <p:pic>
        <p:nvPicPr>
          <p:cNvPr id="229" name="image34.tif" descr="image34.t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786052"/>
            <a:ext cx="12192001" cy="32858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71"/>
          <p:cNvSpPr txBox="1"/>
          <p:nvPr>
            <p:ph type="subTitle" sz="quarter" idx="1"/>
          </p:nvPr>
        </p:nvSpPr>
        <p:spPr>
          <a:xfrm>
            <a:off x="1790252" y="6006603"/>
            <a:ext cx="8442674" cy="287495"/>
          </a:xfrm>
          <a:prstGeom prst="rect">
            <a:avLst/>
          </a:prstGeom>
        </p:spPr>
        <p:txBody>
          <a:bodyPr/>
          <a:lstStyle>
            <a:lvl1pPr>
              <a:lnSpc>
                <a:spcPct val="160000"/>
              </a:lnSpc>
              <a:defRPr sz="1300">
                <a:solidFill>
                  <a:srgbClr val="767171"/>
                </a:solidFill>
              </a:defRPr>
            </a:lvl1pPr>
          </a:lstStyle>
          <a:p>
            <a:pPr/>
            <a:r>
              <a:t>Event Loop</a:t>
            </a:r>
          </a:p>
        </p:txBody>
      </p:sp>
      <p:pic>
        <p:nvPicPr>
          <p:cNvPr id="232" name="image1.png" descr="image1.png"/>
          <p:cNvPicPr>
            <a:picLocks noChangeAspect="1"/>
          </p:cNvPicPr>
          <p:nvPr/>
        </p:nvPicPr>
        <p:blipFill>
          <a:blip r:embed="rId2">
            <a:alphaModFix amt="40312"/>
            <a:extLst/>
          </a:blip>
          <a:stretch>
            <a:fillRect/>
          </a:stretch>
        </p:blipFill>
        <p:spPr>
          <a:xfrm>
            <a:off x="10240129" y="6026089"/>
            <a:ext cx="1373568" cy="287494"/>
          </a:xfrm>
          <a:prstGeom prst="rect">
            <a:avLst/>
          </a:prstGeom>
          <a:ln w="12700">
            <a:miter lim="400000"/>
          </a:ln>
        </p:spPr>
      </p:pic>
      <p:pic>
        <p:nvPicPr>
          <p:cNvPr id="233" name="image35.tif" descr="image35.ti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3" y="402647"/>
            <a:ext cx="12192004" cy="605742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75"/>
          <p:cNvSpPr txBox="1"/>
          <p:nvPr>
            <p:ph type="subTitle" sz="quarter" idx="1"/>
          </p:nvPr>
        </p:nvSpPr>
        <p:spPr>
          <a:xfrm>
            <a:off x="1790252" y="6006603"/>
            <a:ext cx="8442674" cy="287495"/>
          </a:xfrm>
          <a:prstGeom prst="rect">
            <a:avLst/>
          </a:prstGeom>
        </p:spPr>
        <p:txBody>
          <a:bodyPr/>
          <a:lstStyle>
            <a:lvl1pPr>
              <a:lnSpc>
                <a:spcPct val="160000"/>
              </a:lnSpc>
              <a:defRPr sz="1300">
                <a:solidFill>
                  <a:srgbClr val="767171"/>
                </a:solidFill>
              </a:defRPr>
            </a:lvl1pPr>
          </a:lstStyle>
          <a:p>
            <a:pPr/>
            <a:r>
              <a:t>Event Loop</a:t>
            </a:r>
          </a:p>
        </p:txBody>
      </p:sp>
      <p:pic>
        <p:nvPicPr>
          <p:cNvPr id="236" name="image1.png" descr="image1.png"/>
          <p:cNvPicPr>
            <a:picLocks noChangeAspect="1"/>
          </p:cNvPicPr>
          <p:nvPr/>
        </p:nvPicPr>
        <p:blipFill>
          <a:blip r:embed="rId2">
            <a:alphaModFix amt="40312"/>
            <a:extLst/>
          </a:blip>
          <a:stretch>
            <a:fillRect/>
          </a:stretch>
        </p:blipFill>
        <p:spPr>
          <a:xfrm>
            <a:off x="10240129" y="6026089"/>
            <a:ext cx="1373568" cy="287494"/>
          </a:xfrm>
          <a:prstGeom prst="rect">
            <a:avLst/>
          </a:prstGeom>
          <a:ln w="12700">
            <a:miter lim="400000"/>
          </a:ln>
        </p:spPr>
      </p:pic>
      <p:pic>
        <p:nvPicPr>
          <p:cNvPr id="237" name="image36.tif" descr="image36.ti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79573" y="2356"/>
            <a:ext cx="11632856" cy="6858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79"/>
          <p:cNvSpPr txBox="1"/>
          <p:nvPr>
            <p:ph type="subTitle" sz="quarter" idx="1"/>
          </p:nvPr>
        </p:nvSpPr>
        <p:spPr>
          <a:xfrm>
            <a:off x="1790252" y="6006603"/>
            <a:ext cx="8442674" cy="287495"/>
          </a:xfrm>
          <a:prstGeom prst="rect">
            <a:avLst/>
          </a:prstGeom>
        </p:spPr>
        <p:txBody>
          <a:bodyPr/>
          <a:lstStyle>
            <a:lvl1pPr>
              <a:lnSpc>
                <a:spcPct val="160000"/>
              </a:lnSpc>
              <a:defRPr sz="1300">
                <a:solidFill>
                  <a:srgbClr val="767171"/>
                </a:solidFill>
              </a:defRPr>
            </a:lvl1pPr>
          </a:lstStyle>
          <a:p>
            <a:pPr/>
            <a:r>
              <a:t>Event Loop</a:t>
            </a:r>
          </a:p>
        </p:txBody>
      </p:sp>
      <p:pic>
        <p:nvPicPr>
          <p:cNvPr id="240" name="image1.png" descr="image1.png"/>
          <p:cNvPicPr>
            <a:picLocks noChangeAspect="1"/>
          </p:cNvPicPr>
          <p:nvPr/>
        </p:nvPicPr>
        <p:blipFill>
          <a:blip r:embed="rId2">
            <a:alphaModFix amt="40312"/>
            <a:extLst/>
          </a:blip>
          <a:stretch>
            <a:fillRect/>
          </a:stretch>
        </p:blipFill>
        <p:spPr>
          <a:xfrm>
            <a:off x="10240129" y="6026089"/>
            <a:ext cx="1373568" cy="287494"/>
          </a:xfrm>
          <a:prstGeom prst="rect">
            <a:avLst/>
          </a:prstGeom>
          <a:ln w="12700">
            <a:miter lim="400000"/>
          </a:ln>
        </p:spPr>
      </p:pic>
      <p:pic>
        <p:nvPicPr>
          <p:cNvPr id="241" name="image37.tif" descr="image37.ti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1470" y="2356"/>
            <a:ext cx="11929059" cy="6858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6"/>
          <p:cNvSpPr txBox="1"/>
          <p:nvPr>
            <p:ph type="subTitle" sz="quarter" idx="1"/>
          </p:nvPr>
        </p:nvSpPr>
        <p:spPr>
          <a:xfrm>
            <a:off x="1790252" y="6006603"/>
            <a:ext cx="8442674" cy="287495"/>
          </a:xfrm>
          <a:prstGeom prst="rect">
            <a:avLst/>
          </a:prstGeom>
        </p:spPr>
        <p:txBody>
          <a:bodyPr/>
          <a:lstStyle>
            <a:lvl1pPr>
              <a:lnSpc>
                <a:spcPct val="160000"/>
              </a:lnSpc>
              <a:defRPr sz="1300">
                <a:solidFill>
                  <a:srgbClr val="767171"/>
                </a:solidFill>
              </a:defRPr>
            </a:lvl1pPr>
          </a:lstStyle>
          <a:p>
            <a:pPr/>
            <a:r>
              <a:t>V8 feature groups</a:t>
            </a:r>
          </a:p>
        </p:txBody>
      </p:sp>
      <p:pic>
        <p:nvPicPr>
          <p:cNvPr id="124" name="image3.tif" descr="image3.t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266485"/>
            <a:ext cx="12192000" cy="4325031"/>
          </a:xfrm>
          <a:prstGeom prst="rect">
            <a:avLst/>
          </a:prstGeom>
          <a:ln w="12700">
            <a:miter lim="400000"/>
          </a:ln>
        </p:spPr>
      </p:pic>
      <p:sp>
        <p:nvSpPr>
          <p:cNvPr id="125" name="Shape 129"/>
          <p:cNvSpPr txBox="1"/>
          <p:nvPr/>
        </p:nvSpPr>
        <p:spPr>
          <a:xfrm>
            <a:off x="5483592" y="4355920"/>
            <a:ext cx="1209297" cy="3506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/>
            <a:r>
              <a:t>-- harmony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83"/>
          <p:cNvSpPr txBox="1"/>
          <p:nvPr>
            <p:ph type="subTitle" sz="quarter" idx="1"/>
          </p:nvPr>
        </p:nvSpPr>
        <p:spPr>
          <a:xfrm>
            <a:off x="1790252" y="6006603"/>
            <a:ext cx="8442674" cy="287495"/>
          </a:xfrm>
          <a:prstGeom prst="rect">
            <a:avLst/>
          </a:prstGeom>
        </p:spPr>
        <p:txBody>
          <a:bodyPr/>
          <a:lstStyle>
            <a:lvl1pPr>
              <a:lnSpc>
                <a:spcPct val="160000"/>
              </a:lnSpc>
              <a:defRPr sz="1300">
                <a:solidFill>
                  <a:srgbClr val="767171"/>
                </a:solidFill>
              </a:defRPr>
            </a:lvl1pPr>
          </a:lstStyle>
          <a:p>
            <a:pPr/>
            <a:r>
              <a:t>Event Loop</a:t>
            </a:r>
          </a:p>
        </p:txBody>
      </p:sp>
      <p:pic>
        <p:nvPicPr>
          <p:cNvPr id="244" name="image1.png" descr="image1.png"/>
          <p:cNvPicPr>
            <a:picLocks noChangeAspect="1"/>
          </p:cNvPicPr>
          <p:nvPr/>
        </p:nvPicPr>
        <p:blipFill>
          <a:blip r:embed="rId2">
            <a:alphaModFix amt="40312"/>
            <a:extLst/>
          </a:blip>
          <a:stretch>
            <a:fillRect/>
          </a:stretch>
        </p:blipFill>
        <p:spPr>
          <a:xfrm>
            <a:off x="10240129" y="6026089"/>
            <a:ext cx="1373568" cy="287494"/>
          </a:xfrm>
          <a:prstGeom prst="rect">
            <a:avLst/>
          </a:prstGeom>
          <a:ln w="12700">
            <a:miter lim="400000"/>
          </a:ln>
        </p:spPr>
      </p:pic>
      <p:pic>
        <p:nvPicPr>
          <p:cNvPr id="245" name="image38.tif" descr="image38.ti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3" y="278253"/>
            <a:ext cx="12192004" cy="630620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87"/>
          <p:cNvSpPr txBox="1"/>
          <p:nvPr>
            <p:ph type="subTitle" sz="quarter" idx="1"/>
          </p:nvPr>
        </p:nvSpPr>
        <p:spPr>
          <a:xfrm>
            <a:off x="1790252" y="6006603"/>
            <a:ext cx="8442674" cy="287495"/>
          </a:xfrm>
          <a:prstGeom prst="rect">
            <a:avLst/>
          </a:prstGeom>
        </p:spPr>
        <p:txBody>
          <a:bodyPr/>
          <a:lstStyle>
            <a:lvl1pPr>
              <a:lnSpc>
                <a:spcPct val="160000"/>
              </a:lnSpc>
              <a:defRPr sz="1300">
                <a:solidFill>
                  <a:srgbClr val="767171"/>
                </a:solidFill>
              </a:defRPr>
            </a:lvl1pPr>
          </a:lstStyle>
          <a:p>
            <a:pPr/>
            <a:r>
              <a:t>Event Loop</a:t>
            </a:r>
          </a:p>
        </p:txBody>
      </p:sp>
      <p:pic>
        <p:nvPicPr>
          <p:cNvPr id="248" name="image1.png" descr="image1.png"/>
          <p:cNvPicPr>
            <a:picLocks noChangeAspect="1"/>
          </p:cNvPicPr>
          <p:nvPr/>
        </p:nvPicPr>
        <p:blipFill>
          <a:blip r:embed="rId2">
            <a:alphaModFix amt="40312"/>
            <a:extLst/>
          </a:blip>
          <a:stretch>
            <a:fillRect/>
          </a:stretch>
        </p:blipFill>
        <p:spPr>
          <a:xfrm>
            <a:off x="10240129" y="6026089"/>
            <a:ext cx="1373568" cy="287494"/>
          </a:xfrm>
          <a:prstGeom prst="rect">
            <a:avLst/>
          </a:prstGeom>
          <a:ln w="12700">
            <a:miter lim="400000"/>
          </a:ln>
        </p:spPr>
      </p:pic>
      <p:pic>
        <p:nvPicPr>
          <p:cNvPr id="249" name="image39.tif" descr="image39.ti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06331" y="2356"/>
            <a:ext cx="11579339" cy="6858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91"/>
          <p:cNvSpPr txBox="1"/>
          <p:nvPr>
            <p:ph type="subTitle" sz="quarter" idx="1"/>
          </p:nvPr>
        </p:nvSpPr>
        <p:spPr>
          <a:xfrm>
            <a:off x="1790252" y="6006603"/>
            <a:ext cx="8442674" cy="287495"/>
          </a:xfrm>
          <a:prstGeom prst="rect">
            <a:avLst/>
          </a:prstGeom>
        </p:spPr>
        <p:txBody>
          <a:bodyPr/>
          <a:lstStyle>
            <a:lvl1pPr>
              <a:lnSpc>
                <a:spcPct val="160000"/>
              </a:lnSpc>
              <a:defRPr sz="1300">
                <a:solidFill>
                  <a:srgbClr val="767171"/>
                </a:solidFill>
              </a:defRPr>
            </a:lvl1pPr>
          </a:lstStyle>
          <a:p>
            <a:pPr/>
            <a:r>
              <a:t>Event Loop</a:t>
            </a:r>
          </a:p>
        </p:txBody>
      </p:sp>
      <p:pic>
        <p:nvPicPr>
          <p:cNvPr id="252" name="image1.png" descr="image1.png"/>
          <p:cNvPicPr>
            <a:picLocks noChangeAspect="1"/>
          </p:cNvPicPr>
          <p:nvPr/>
        </p:nvPicPr>
        <p:blipFill>
          <a:blip r:embed="rId2">
            <a:alphaModFix amt="40312"/>
            <a:extLst/>
          </a:blip>
          <a:stretch>
            <a:fillRect/>
          </a:stretch>
        </p:blipFill>
        <p:spPr>
          <a:xfrm>
            <a:off x="10240129" y="6026089"/>
            <a:ext cx="1373568" cy="287494"/>
          </a:xfrm>
          <a:prstGeom prst="rect">
            <a:avLst/>
          </a:prstGeom>
          <a:ln w="12700">
            <a:miter lim="400000"/>
          </a:ln>
        </p:spPr>
      </p:pic>
      <p:pic>
        <p:nvPicPr>
          <p:cNvPr id="253" name="image40.tif" descr="image40.ti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294078"/>
            <a:ext cx="12192001" cy="626984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95"/>
          <p:cNvSpPr txBox="1"/>
          <p:nvPr>
            <p:ph type="subTitle" sz="quarter" idx="1"/>
          </p:nvPr>
        </p:nvSpPr>
        <p:spPr>
          <a:xfrm>
            <a:off x="1790252" y="6006603"/>
            <a:ext cx="8442674" cy="287495"/>
          </a:xfrm>
          <a:prstGeom prst="rect">
            <a:avLst/>
          </a:prstGeom>
        </p:spPr>
        <p:txBody>
          <a:bodyPr/>
          <a:lstStyle>
            <a:lvl1pPr>
              <a:lnSpc>
                <a:spcPct val="160000"/>
              </a:lnSpc>
              <a:defRPr sz="1300">
                <a:solidFill>
                  <a:srgbClr val="767171"/>
                </a:solidFill>
              </a:defRPr>
            </a:lvl1pPr>
          </a:lstStyle>
          <a:p>
            <a:pPr/>
            <a:r>
              <a:t>Event Loop</a:t>
            </a:r>
          </a:p>
        </p:txBody>
      </p:sp>
      <p:pic>
        <p:nvPicPr>
          <p:cNvPr id="256" name="image1.png" descr="image1.png"/>
          <p:cNvPicPr>
            <a:picLocks noChangeAspect="1"/>
          </p:cNvPicPr>
          <p:nvPr/>
        </p:nvPicPr>
        <p:blipFill>
          <a:blip r:embed="rId2">
            <a:alphaModFix amt="40312"/>
            <a:extLst/>
          </a:blip>
          <a:stretch>
            <a:fillRect/>
          </a:stretch>
        </p:blipFill>
        <p:spPr>
          <a:xfrm>
            <a:off x="10240129" y="6026089"/>
            <a:ext cx="1373568" cy="287494"/>
          </a:xfrm>
          <a:prstGeom prst="rect">
            <a:avLst/>
          </a:prstGeom>
          <a:ln w="12700">
            <a:miter lim="400000"/>
          </a:ln>
        </p:spPr>
      </p:pic>
      <p:pic>
        <p:nvPicPr>
          <p:cNvPr id="257" name="image41.tif" descr="image41.ti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53796" y="17939"/>
            <a:ext cx="9917670" cy="682212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image42.tif" descr="image42.t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070826"/>
            <a:ext cx="12192000" cy="471634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302"/>
          <p:cNvSpPr/>
          <p:nvPr/>
        </p:nvSpPr>
        <p:spPr>
          <a:xfrm>
            <a:off x="-21796" y="-16305"/>
            <a:ext cx="12235592" cy="6890609"/>
          </a:xfrm>
          <a:prstGeom prst="rect">
            <a:avLst/>
          </a:prstGeom>
          <a:solidFill>
            <a:srgbClr val="DDDDDD">
              <a:alpha val="30109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/>
          </a:p>
        </p:txBody>
      </p:sp>
      <p:sp>
        <p:nvSpPr>
          <p:cNvPr id="262" name="Shape 303"/>
          <p:cNvSpPr txBox="1"/>
          <p:nvPr>
            <p:ph type="ctrTitle"/>
          </p:nvPr>
        </p:nvSpPr>
        <p:spPr>
          <a:xfrm>
            <a:off x="684210" y="1871148"/>
            <a:ext cx="10546392" cy="1843011"/>
          </a:xfrm>
          <a:prstGeom prst="rect">
            <a:avLst/>
          </a:prstGeom>
        </p:spPr>
        <p:txBody>
          <a:bodyPr/>
          <a:lstStyle>
            <a:lvl1pPr algn="l">
              <a:defRPr cap="all" sz="3600">
                <a:solidFill>
                  <a:srgbClr val="3B3838"/>
                </a:solidFill>
              </a:defRPr>
            </a:lvl1pPr>
          </a:lstStyle>
          <a:p>
            <a:pPr/>
            <a:r>
              <a:t>Thank you for attention</a:t>
            </a:r>
          </a:p>
        </p:txBody>
      </p:sp>
      <p:sp>
        <p:nvSpPr>
          <p:cNvPr id="263" name="Shape 304"/>
          <p:cNvSpPr/>
          <p:nvPr/>
        </p:nvSpPr>
        <p:spPr>
          <a:xfrm>
            <a:off x="811184" y="4025245"/>
            <a:ext cx="1451251" cy="4"/>
          </a:xfrm>
          <a:prstGeom prst="line">
            <a:avLst/>
          </a:prstGeom>
          <a:ln w="19050">
            <a:solidFill>
              <a:schemeClr val="accent3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31"/>
          <p:cNvSpPr txBox="1"/>
          <p:nvPr>
            <p:ph type="subTitle" sz="quarter" idx="1"/>
          </p:nvPr>
        </p:nvSpPr>
        <p:spPr>
          <a:xfrm>
            <a:off x="1790252" y="6006603"/>
            <a:ext cx="8442674" cy="287495"/>
          </a:xfrm>
          <a:prstGeom prst="rect">
            <a:avLst/>
          </a:prstGeom>
        </p:spPr>
        <p:txBody>
          <a:bodyPr/>
          <a:lstStyle>
            <a:lvl1pPr>
              <a:lnSpc>
                <a:spcPct val="160000"/>
              </a:lnSpc>
              <a:defRPr sz="1300">
                <a:solidFill>
                  <a:srgbClr val="767171"/>
                </a:solidFill>
              </a:defRPr>
            </a:lvl1pPr>
          </a:lstStyle>
          <a:p>
            <a:pPr/>
            <a:r>
              <a:t>In progress features</a:t>
            </a:r>
          </a:p>
        </p:txBody>
      </p:sp>
      <p:pic>
        <p:nvPicPr>
          <p:cNvPr id="128" name="image4.tif" descr="image4.t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740193"/>
            <a:ext cx="12192000" cy="337761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5"/>
          <p:cNvSpPr txBox="1"/>
          <p:nvPr>
            <p:ph type="subTitle" sz="quarter" idx="1"/>
          </p:nvPr>
        </p:nvSpPr>
        <p:spPr>
          <a:xfrm>
            <a:off x="1790252" y="6006603"/>
            <a:ext cx="8442674" cy="287495"/>
          </a:xfrm>
          <a:prstGeom prst="rect">
            <a:avLst/>
          </a:prstGeom>
        </p:spPr>
        <p:txBody>
          <a:bodyPr/>
          <a:lstStyle>
            <a:lvl1pPr>
              <a:lnSpc>
                <a:spcPct val="160000"/>
              </a:lnSpc>
              <a:defRPr sz="1300">
                <a:solidFill>
                  <a:srgbClr val="767171"/>
                </a:solidFill>
              </a:defRPr>
            </a:lvl1pPr>
          </a:lstStyle>
          <a:p>
            <a:pPr/>
            <a:r>
              <a:t>Error appears</a:t>
            </a:r>
          </a:p>
        </p:txBody>
      </p:sp>
      <p:pic>
        <p:nvPicPr>
          <p:cNvPr id="131" name="image5.tif" descr="image5.t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817695"/>
            <a:ext cx="12192000" cy="32226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9"/>
          <p:cNvSpPr txBox="1"/>
          <p:nvPr>
            <p:ph type="subTitle" sz="quarter" idx="1"/>
          </p:nvPr>
        </p:nvSpPr>
        <p:spPr>
          <a:xfrm>
            <a:off x="1790252" y="6006603"/>
            <a:ext cx="8442674" cy="287495"/>
          </a:xfrm>
          <a:prstGeom prst="rect">
            <a:avLst/>
          </a:prstGeom>
        </p:spPr>
        <p:txBody>
          <a:bodyPr/>
          <a:lstStyle>
            <a:lvl1pPr>
              <a:lnSpc>
                <a:spcPct val="160000"/>
              </a:lnSpc>
              <a:defRPr sz="1300">
                <a:solidFill>
                  <a:srgbClr val="767171"/>
                </a:solidFill>
              </a:defRPr>
            </a:lvl1pPr>
          </a:lstStyle>
          <a:p>
            <a:pPr/>
            <a:r>
              <a:t>Working!!!</a:t>
            </a:r>
          </a:p>
        </p:txBody>
      </p:sp>
      <p:pic>
        <p:nvPicPr>
          <p:cNvPr id="134" name="image6.tif" descr="image6.t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2964888"/>
            <a:ext cx="12192000" cy="92822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43"/>
          <p:cNvSpPr txBox="1"/>
          <p:nvPr>
            <p:ph type="subTitle" sz="quarter" idx="1"/>
          </p:nvPr>
        </p:nvSpPr>
        <p:spPr>
          <a:xfrm>
            <a:off x="1790252" y="6006603"/>
            <a:ext cx="8442674" cy="287495"/>
          </a:xfrm>
          <a:prstGeom prst="rect">
            <a:avLst/>
          </a:prstGeom>
        </p:spPr>
        <p:txBody>
          <a:bodyPr/>
          <a:lstStyle>
            <a:lvl1pPr>
              <a:lnSpc>
                <a:spcPct val="160000"/>
              </a:lnSpc>
              <a:defRPr sz="1300">
                <a:solidFill>
                  <a:srgbClr val="767171"/>
                </a:solidFill>
              </a:defRPr>
            </a:lvl1pPr>
          </a:lstStyle>
          <a:p>
            <a:pPr/>
            <a:r>
              <a:t>node --v8-options | less </a:t>
            </a:r>
          </a:p>
        </p:txBody>
      </p:sp>
      <p:pic>
        <p:nvPicPr>
          <p:cNvPr id="137" name="image7.tif" descr="image7.t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18654" y="112546"/>
            <a:ext cx="6354692" cy="580687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47"/>
          <p:cNvSpPr txBox="1"/>
          <p:nvPr>
            <p:ph type="subTitle" sz="quarter" idx="1"/>
          </p:nvPr>
        </p:nvSpPr>
        <p:spPr>
          <a:xfrm>
            <a:off x="1790252" y="6006603"/>
            <a:ext cx="8442674" cy="287495"/>
          </a:xfrm>
          <a:prstGeom prst="rect">
            <a:avLst/>
          </a:prstGeom>
        </p:spPr>
        <p:txBody>
          <a:bodyPr/>
          <a:lstStyle>
            <a:lvl1pPr>
              <a:lnSpc>
                <a:spcPct val="160000"/>
              </a:lnSpc>
              <a:defRPr sz="1300">
                <a:solidFill>
                  <a:srgbClr val="767171"/>
                </a:solidFill>
              </a:defRPr>
            </a:lvl1pPr>
          </a:lstStyle>
          <a:p>
            <a:pPr/>
            <a:r>
              <a:t>node --v8-options | grep gc</a:t>
            </a:r>
          </a:p>
        </p:txBody>
      </p:sp>
      <p:pic>
        <p:nvPicPr>
          <p:cNvPr id="140" name="image8.tif" descr="image8.t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89057" y="557848"/>
            <a:ext cx="11213887" cy="515344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Тема Office">
  <a:themeElements>
    <a:clrScheme name="Тема Offic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Тема Office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Тема Office">
  <a:themeElements>
    <a:clrScheme name="Тема Offic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Тема Office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